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F0BB2F-B710-4682-8F44-5861A619D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A2654EC-2D2A-492D-A114-FE278AB42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21F446-E55E-4E94-AC4E-D529F247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8F6E9C-BF57-45BA-8E7B-81FD1D67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9D9B23-C23D-4D98-887A-97986DE6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1886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D99B1E-7251-428A-83C3-9AA2F20A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8E08EA-943E-4845-AA4A-B601B77E1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52C0CE-32E9-4113-BEC9-3343B59B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BA050B-18E9-4CF5-B2AB-E56353A3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01D32C-37C7-4CED-9A43-E1526D61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275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FE0A3-FE8F-42C6-8590-5BCFF0698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D0358A-4CE6-482B-89FC-C0C35C21C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921411-4E70-4C45-9F01-BBD7E544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3FE9E4-FB24-4A83-B137-2B9A2C105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761DE1-95CC-4CD2-AF41-E832F5E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630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6AEC5-A06E-4076-9DA7-5352C329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89FB4E-A95E-4E3D-B0F3-0B38621D0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8EE4A9-42FE-40B3-A491-A14B76A5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F457D2-30FF-45D6-9B84-634F78B5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BA3EA2-4E9E-410D-A90A-ABC3A04B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0919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1960F-E831-411D-AB56-AAA2C0C6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A270DC8-CE4A-4367-A9D7-25F10FD16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2745D5-4E07-4FA1-86B6-8ED9B929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7A9AB4-ED1A-49A7-8C4C-0697BB6D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FDDC44-C101-4F3C-9FEE-CAFEDD81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8843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4C6DC4-EE68-45D2-BEE8-9EBCD2E9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F0F1C0-FB6D-476D-9BCC-12196CFE2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8FB742-4073-4737-8A02-D62E6E59B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EF9379D-C286-4E8E-8462-451FCB78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099436-8022-4792-839F-C1F94A81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9C0246-375D-46A2-A19B-8AFEC2ED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3545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732585-A032-44E1-8001-42ABAE3E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52A915-CBCE-4235-9FB4-22D34467C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128C31-585B-4003-904C-EC79A0B08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FF05AD-B613-4CAF-965F-0EABE0DA9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6BB4FCD-A0E1-492F-B279-DDFE90DC6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4B1447F-92CD-42DD-93BA-48BB270E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D09D521-60D9-4BCB-9C67-90C2600D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1FCBC75-B886-4D16-911B-D41B3D06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6342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C16EC5-196A-44C2-A37E-EC3A4EAB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E93BF5D-6DBE-4BAD-8958-E61F0E08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5A71788-76F9-4380-8ECE-925C5543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51F671-B78B-46A5-9E3B-AA4413A9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9900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26901FB-A065-4FC1-9B4E-A2EE7CE8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D02A58B-0BB4-46A5-AF59-B129B0D3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4891194-4CD2-481A-BBF4-163C985C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8851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411741-ECE0-434A-BCCE-D954DDC5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8E71C0-F76E-4FE9-9AFB-B271ADCCD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232709-78FF-4D3F-8C16-3803A786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FF948E-64B4-47EB-BE59-EA00E677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051D7C-B739-4400-BBB7-3A0F5E00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9B38F6-3433-4EBC-966D-349BEA1E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2597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F670B-B8C3-4C00-BAB0-D5F00A2E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55EEDF7-4796-4FD8-A6CE-B9AF6073F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0684C97-62F7-4CC5-9064-F32FA1339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34460D-4896-43C4-8896-5BC17072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9C466A-374A-4927-8920-BBCD31F0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FC11AF-568A-4B84-82C3-3FDEC23F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6285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00E056-0DE1-48A5-AF73-2785DFEC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9320B34-D7C2-445F-93E2-552DBF0A2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6C73BD-C049-4514-83A3-6AC46334D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5B48-FA0E-46BF-8C7D-B3A64694325C}" type="datetimeFigureOut">
              <a:rPr lang="x-none" smtClean="0"/>
              <a:pPr/>
              <a:t>20.10.2020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D1F1CC-58E9-433F-9150-DF55AAB6E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3AA12E-8607-4A15-BE82-866DEC845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5E39-4674-4E1B-96DB-7837F2BA98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517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13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&quot;Синий&quot; - Шаблоны презентаций - Оформление -  Методическая копилка - Сайт учителя начальных классов Ранько Елены  Алексеевны">
            <a:extLst>
              <a:ext uri="{FF2B5EF4-FFF2-40B4-BE49-F238E27FC236}">
                <a16:creationId xmlns="" xmlns:a16="http://schemas.microsoft.com/office/drawing/2014/main" id="{84610AB6-72A0-4A33-8BCB-A3B65BEF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07"/>
            <a:ext cx="12192000" cy="688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53C3FC-EC74-4DFF-9686-1E586A96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x-none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13D570E-D013-451A-98C8-9F8F87C4B741}"/>
              </a:ext>
            </a:extLst>
          </p:cNvPr>
          <p:cNvSpPr/>
          <p:nvPr/>
        </p:nvSpPr>
        <p:spPr>
          <a:xfrm>
            <a:off x="838201" y="748145"/>
            <a:ext cx="10515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ln w="10541" cmpd="sng">
                  <a:solidFill>
                    <a:schemeClr val="tx1"/>
                  </a:solidFill>
                  <a:prstDash val="solid"/>
                </a:ln>
                <a:latin typeface="Constantia" pitchFamily="18" charset="0"/>
                <a:cs typeface="Times New Roman" pitchFamily="18" charset="0"/>
              </a:rPr>
              <a:t>Інтернет-проект </a:t>
            </a:r>
            <a:br>
              <a:rPr lang="uk-UA" sz="2000" i="1" dirty="0">
                <a:ln w="10541" cmpd="sng">
                  <a:solidFill>
                    <a:schemeClr val="tx1"/>
                  </a:solidFill>
                  <a:prstDash val="solid"/>
                </a:ln>
                <a:latin typeface="Constantia" pitchFamily="18" charset="0"/>
                <a:cs typeface="Times New Roman" pitchFamily="18" charset="0"/>
              </a:rPr>
            </a:br>
            <a:r>
              <a:rPr lang="uk-UA" sz="2000" i="1" dirty="0">
                <a:ln w="10541" cmpd="sng">
                  <a:solidFill>
                    <a:schemeClr val="tx1"/>
                  </a:solidFill>
                  <a:prstDash val="solid"/>
                </a:ln>
                <a:latin typeface="Constantia" pitchFamily="18" charset="0"/>
                <a:cs typeface="Times New Roman" pitchFamily="18" charset="0"/>
              </a:rPr>
              <a:t>обласної Ліги старшокласників</a:t>
            </a:r>
            <a:r>
              <a:rPr lang="uk-UA" dirty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uk-UA" dirty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uk-UA" b="1" dirty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uk-UA" b="1" dirty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</a:br>
            <a:endParaRPr lang="uk-UA" b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uk-UA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“З Україною в серці”</a:t>
            </a:r>
            <a:br>
              <a:rPr lang="uk-UA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uk-UA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uk-UA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uk-UA" sz="28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Підпроект</a:t>
            </a:r>
            <a:endParaRPr lang="uk-UA" sz="28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 “Пишаємось тобою, рідний краю!”</a:t>
            </a:r>
            <a:r>
              <a:rPr lang="ru-RU" sz="28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</a:rPr>
              <a:t/>
            </a:r>
            <a:br>
              <a:rPr lang="ru-RU" sz="28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</a:rPr>
            </a:br>
            <a:endParaRPr lang="ru-RU" sz="28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latin typeface="Constantia" pitchFamily="18" charset="0"/>
            </a:endParaRPr>
          </a:p>
          <a:p>
            <a:pPr algn="ctr"/>
            <a:endParaRPr lang="ru-RU" sz="28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latin typeface="Constantia" pitchFamily="18" charset="0"/>
            </a:endParaRPr>
          </a:p>
          <a:p>
            <a:pPr algn="ctr"/>
            <a:r>
              <a:rPr lang="ru-RU" sz="28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ru-RU" sz="28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nstantia" pitchFamily="18" charset="0"/>
              </a:rPr>
            </a:br>
            <a:r>
              <a:rPr lang="uk-UA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Зеленьк</a:t>
            </a:r>
            <a:r>
              <a:rPr lang="uk-UA" b="1" i="1" dirty="0" err="1">
                <a:latin typeface="Constantia" pitchFamily="18" charset="0"/>
              </a:rPr>
              <a:t>івська</a:t>
            </a:r>
            <a:r>
              <a:rPr lang="uk-UA" b="1" i="1" dirty="0">
                <a:latin typeface="Constantia" pitchFamily="18" charset="0"/>
              </a:rPr>
              <a:t> ЗОШ І-ІІ ступенів</a:t>
            </a:r>
            <a:br>
              <a:rPr lang="uk-UA" b="1" i="1" dirty="0">
                <a:latin typeface="Constantia" pitchFamily="18" charset="0"/>
              </a:rPr>
            </a:br>
            <a:r>
              <a:rPr lang="uk-UA" b="1" i="1" dirty="0" err="1">
                <a:latin typeface="Constantia" pitchFamily="18" charset="0"/>
              </a:rPr>
              <a:t>Тальнівської</a:t>
            </a:r>
            <a:r>
              <a:rPr lang="uk-UA" b="1" i="1" dirty="0">
                <a:latin typeface="Constantia" pitchFamily="18" charset="0"/>
              </a:rPr>
              <a:t> районної ради</a:t>
            </a:r>
            <a:br>
              <a:rPr lang="uk-UA" b="1" i="1" dirty="0">
                <a:latin typeface="Constantia" pitchFamily="18" charset="0"/>
              </a:rPr>
            </a:br>
            <a:r>
              <a:rPr lang="uk-UA" b="1" i="1" dirty="0">
                <a:latin typeface="Constantia" pitchFamily="18" charset="0"/>
              </a:rPr>
              <a:t>Черкаської області</a:t>
            </a:r>
            <a:endParaRPr lang="x-none" dirty="0"/>
          </a:p>
        </p:txBody>
      </p:sp>
      <p:pic>
        <p:nvPicPr>
          <p:cNvPr id="7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>
            <a:extLst>
              <a:ext uri="{FF2B5EF4-FFF2-40B4-BE49-F238E27FC236}">
                <a16:creationId xmlns="" xmlns:a16="http://schemas.microsoft.com/office/drawing/2014/main" id="{542F30C7-7019-426D-A1D4-79083D60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1079907" y="3713907"/>
            <a:ext cx="2388984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091994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&quot;Синий&quot; - Шаблоны презентаций - Оформление -  Методическая копилка - Сайт учителя начальных классов Ранько Елены  Алексеевны">
            <a:extLst>
              <a:ext uri="{FF2B5EF4-FFF2-40B4-BE49-F238E27FC236}">
                <a16:creationId xmlns="" xmlns:a16="http://schemas.microsoft.com/office/drawing/2014/main" id="{84610AB6-72A0-4A33-8BCB-A3B65BEF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63"/>
            <a:ext cx="12192000" cy="688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53C3FC-EC74-4DFF-9686-1E586A96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1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   </a:t>
            </a:r>
            <a:r>
              <a:rPr lang="ru-RU" sz="2400" dirty="0" err="1">
                <a:solidFill>
                  <a:schemeClr val="accent1"/>
                </a:solidFill>
              </a:rPr>
              <a:t>Відкриття</a:t>
            </a:r>
            <a:r>
              <a:rPr lang="ru-RU" sz="2400" dirty="0">
                <a:solidFill>
                  <a:schemeClr val="accent1"/>
                </a:solidFill>
              </a:rPr>
              <a:t> та </a:t>
            </a:r>
            <a:r>
              <a:rPr lang="ru-RU" sz="2400" dirty="0" err="1">
                <a:solidFill>
                  <a:schemeClr val="accent1"/>
                </a:solidFill>
              </a:rPr>
              <a:t>освячення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новозбудованого</a:t>
            </a:r>
            <a:r>
              <a:rPr lang="ru-RU" sz="2400" dirty="0">
                <a:solidFill>
                  <a:schemeClr val="accent1"/>
                </a:solidFill>
              </a:rPr>
              <a:t> храму </a:t>
            </a:r>
            <a:r>
              <a:rPr lang="ru-RU" sz="2400" dirty="0" err="1">
                <a:solidFill>
                  <a:schemeClr val="accent1"/>
                </a:solidFill>
              </a:rPr>
              <a:t>Преображення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Господнього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dirty="0">
                <a:solidFill>
                  <a:schemeClr val="accent1"/>
                </a:solidFill>
              </a:rPr>
              <a:t>у </a:t>
            </a:r>
            <a:r>
              <a:rPr lang="ru-RU" sz="2400" dirty="0" err="1">
                <a:solidFill>
                  <a:schemeClr val="accent1"/>
                </a:solidFill>
              </a:rPr>
              <a:t>с.Зеленьків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Тальнівського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благочиння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Православної</a:t>
            </a:r>
            <a:r>
              <a:rPr lang="ru-RU" sz="2400" dirty="0">
                <a:solidFill>
                  <a:schemeClr val="accent1"/>
                </a:solidFill>
              </a:rPr>
              <a:t> Церкви </a:t>
            </a:r>
            <a:r>
              <a:rPr lang="ru-RU" sz="2400" dirty="0" err="1">
                <a:solidFill>
                  <a:schemeClr val="accent1"/>
                </a:solidFill>
              </a:rPr>
              <a:t>України</a:t>
            </a:r>
            <a:endParaRPr lang="x-none" sz="2400" dirty="0">
              <a:solidFill>
                <a:schemeClr val="accent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6E60A63-0571-4C20-AFAF-0194BEDC19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90688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D20CAC4A-8CFC-4348-9E82-A7F8B1055C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99" y="342379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="" xmlns:a16="http://schemas.microsoft.com/office/drawing/2014/main" id="{4FABAF78-827D-49A2-BF5E-2B607C54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8" y="4321752"/>
            <a:ext cx="3620655" cy="2036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="" xmlns:a16="http://schemas.microsoft.com/office/drawing/2014/main" id="{CE3253C4-F5D7-4958-B12C-2390CFDA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418" y="1529647"/>
            <a:ext cx="1901448" cy="3380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="" xmlns:a16="http://schemas.microsoft.com/office/drawing/2014/main" id="{C645618B-31F8-42A1-8C14-7FAF307C9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76" y="1548746"/>
            <a:ext cx="2806123" cy="2107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="" xmlns:a16="http://schemas.microsoft.com/office/drawing/2014/main" id="{3CF2CBCB-B0A3-4E24-8135-5D6C8FF9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81" y="4456257"/>
            <a:ext cx="2711719" cy="2036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1947876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&quot;Синий&quot; - Шаблоны презентаций - Оформление -  Методическая копилка - Сайт учителя начальных классов Ранько Елены  Алексеевны">
            <a:extLst>
              <a:ext uri="{FF2B5EF4-FFF2-40B4-BE49-F238E27FC236}">
                <a16:creationId xmlns="" xmlns:a16="http://schemas.microsoft.com/office/drawing/2014/main" id="{84610AB6-72A0-4A33-8BCB-A3B65BEF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63"/>
            <a:ext cx="12192000" cy="688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53C3FC-EC74-4DFF-9686-1E586A96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8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solidFill>
                  <a:schemeClr val="accent1"/>
                </a:solidFill>
              </a:rPr>
              <a:t>Освячення</a:t>
            </a:r>
            <a:r>
              <a:rPr lang="ru-RU" sz="3200" dirty="0">
                <a:solidFill>
                  <a:schemeClr val="accent1"/>
                </a:solidFill>
              </a:rPr>
              <a:t> Храму </a:t>
            </a:r>
            <a:r>
              <a:rPr lang="ru-RU" sz="3200" dirty="0" err="1">
                <a:solidFill>
                  <a:schemeClr val="accent1"/>
                </a:solidFill>
              </a:rPr>
              <a:t>Преображення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Господнього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br>
              <a:rPr lang="ru-RU" sz="3200" dirty="0">
                <a:solidFill>
                  <a:schemeClr val="accent1"/>
                </a:solidFill>
              </a:rPr>
            </a:br>
            <a:r>
              <a:rPr lang="ru-RU" sz="3200" dirty="0">
                <a:solidFill>
                  <a:schemeClr val="accent1"/>
                </a:solidFill>
              </a:rPr>
              <a:t>митрополитом </a:t>
            </a:r>
            <a:r>
              <a:rPr lang="ru-RU" sz="3200" dirty="0" err="1">
                <a:solidFill>
                  <a:schemeClr val="accent1"/>
                </a:solidFill>
              </a:rPr>
              <a:t>Черкаським</a:t>
            </a:r>
            <a:r>
              <a:rPr lang="ru-RU" sz="3200">
                <a:solidFill>
                  <a:schemeClr val="accent1"/>
                </a:solidFill>
              </a:rPr>
              <a:t> та </a:t>
            </a:r>
            <a:r>
              <a:rPr lang="ru-RU" sz="3200" dirty="0" err="1">
                <a:solidFill>
                  <a:schemeClr val="accent1"/>
                </a:solidFill>
              </a:rPr>
              <a:t>Чигиринським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Іоаном</a:t>
            </a:r>
            <a:endParaRPr lang="x-none" sz="3200" b="1" dirty="0"/>
          </a:p>
        </p:txBody>
      </p:sp>
      <p:pic>
        <p:nvPicPr>
          <p:cNvPr id="3080" name="Picture 8">
            <a:extLst>
              <a:ext uri="{FF2B5EF4-FFF2-40B4-BE49-F238E27FC236}">
                <a16:creationId xmlns="" xmlns:a16="http://schemas.microsoft.com/office/drawing/2014/main" id="{801E36EE-9D03-436B-839B-9F04F6A0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946" y="4794603"/>
            <a:ext cx="2299854" cy="1293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5E4139D-5A2C-48D2-A36C-344F71243B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3082" name="Picture 10">
            <a:extLst>
              <a:ext uri="{FF2B5EF4-FFF2-40B4-BE49-F238E27FC236}">
                <a16:creationId xmlns="" xmlns:a16="http://schemas.microsoft.com/office/drawing/2014/main" id="{31FE8F7E-3967-4972-9C3F-92D7A647E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8" y="1545787"/>
            <a:ext cx="3068777" cy="2304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="" xmlns:a16="http://schemas.microsoft.com/office/drawing/2014/main" id="{74A6C339-4A27-47D1-A8A7-623A5D9F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0725"/>
            <a:ext cx="2954438" cy="2218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="" xmlns:a16="http://schemas.microsoft.com/office/drawing/2014/main" id="{69774FA6-2B48-4176-B404-CC8A8E67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1" y="3819813"/>
            <a:ext cx="3020409" cy="2268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="" xmlns:a16="http://schemas.microsoft.com/office/drawing/2014/main" id="{323DA258-95C8-4AE6-B598-B8464EE0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57" y="1404624"/>
            <a:ext cx="3685309" cy="2763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="" xmlns:a16="http://schemas.microsoft.com/office/drawing/2014/main" id="{A3AA3DEF-2D18-4423-96B8-2538F09F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79" y="4257298"/>
            <a:ext cx="2602341" cy="1954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="" xmlns:a16="http://schemas.microsoft.com/office/drawing/2014/main" id="{BC559FAB-0055-4D42-8C9F-19478E343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75" r="8788"/>
          <a:stretch/>
        </p:blipFill>
        <p:spPr bwMode="auto">
          <a:xfrm>
            <a:off x="4041317" y="4310742"/>
            <a:ext cx="1601932" cy="1904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3">
            <a:extLst>
              <a:ext uri="{FF2B5EF4-FFF2-40B4-BE49-F238E27FC236}">
                <a16:creationId xmlns="" xmlns:a16="http://schemas.microsoft.com/office/drawing/2014/main" id="{3255B8A6-F74B-42D7-AC9F-571854BCD8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6" t="23885" r="23214"/>
          <a:stretch/>
        </p:blipFill>
        <p:spPr>
          <a:xfrm rot="5400000">
            <a:off x="10133906" y="3618476"/>
            <a:ext cx="865756" cy="1332869"/>
          </a:xfrm>
        </p:spPr>
      </p:pic>
    </p:spTree>
    <p:extLst>
      <p:ext uri="{BB962C8B-B14F-4D97-AF65-F5344CB8AC3E}">
        <p14:creationId xmlns="" xmlns:p14="http://schemas.microsoft.com/office/powerpoint/2010/main" val="3380686780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&quot;Синий&quot; - Шаблоны презентаций - Оформление -  Методическая копилка - Сайт учителя начальных классов Ранько Елены  Алексеевны">
            <a:extLst>
              <a:ext uri="{FF2B5EF4-FFF2-40B4-BE49-F238E27FC236}">
                <a16:creationId xmlns="" xmlns:a16="http://schemas.microsoft.com/office/drawing/2014/main" id="{84610AB6-72A0-4A33-8BCB-A3B65BEF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53C3FC-EC74-4DFF-9686-1E586A96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Перша </a:t>
            </a:r>
            <a:r>
              <a:rPr lang="ru-RU" sz="3200" dirty="0" err="1">
                <a:solidFill>
                  <a:schemeClr val="accent1"/>
                </a:solidFill>
              </a:rPr>
              <a:t>урочиста</a:t>
            </a:r>
            <a:r>
              <a:rPr lang="ru-RU" sz="3200" dirty="0">
                <a:solidFill>
                  <a:schemeClr val="accent1"/>
                </a:solidFill>
              </a:rPr>
              <a:t> Божественна </a:t>
            </a:r>
            <a:r>
              <a:rPr lang="ru-RU" sz="3200" dirty="0" err="1">
                <a:solidFill>
                  <a:schemeClr val="accent1"/>
                </a:solidFill>
              </a:rPr>
              <a:t>літургія</a:t>
            </a:r>
            <a:endParaRPr lang="x-none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EAED09D-906C-4211-AAF0-32D4010515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37" y="1449685"/>
            <a:ext cx="3332459" cy="2499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66BEDAF8-ED22-4698-88CA-57D22D58F9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4" y="1391959"/>
            <a:ext cx="2878448" cy="216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C3FE58-3B4A-4BE8-80C0-A42D8FC387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76" t="6633" r="18182"/>
          <a:stretch/>
        </p:blipFill>
        <p:spPr>
          <a:xfrm rot="5400000">
            <a:off x="4880839" y="3756688"/>
            <a:ext cx="1734263" cy="2744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4C81142-8BEE-4D5B-806F-D9DF83F3A5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70" t="-741" r="16970"/>
          <a:stretch/>
        </p:blipFill>
        <p:spPr>
          <a:xfrm rot="5400000">
            <a:off x="1327536" y="3617419"/>
            <a:ext cx="1940436" cy="31829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0662D15-9FD6-4E72-AA79-AB7493DB19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t="3131" r="22020"/>
          <a:stretch/>
        </p:blipFill>
        <p:spPr>
          <a:xfrm rot="5400000">
            <a:off x="4635881" y="626425"/>
            <a:ext cx="2092037" cy="43868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978089E-4A04-448B-B5CA-B8E0C66A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37" y="4238697"/>
            <a:ext cx="3449666" cy="1940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22135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&quot;Синий&quot; - Шаблоны презентаций - Оформление -  Методическая копилка - Сайт учителя начальных классов Ранько Елены  Алексеевны">
            <a:extLst>
              <a:ext uri="{FF2B5EF4-FFF2-40B4-BE49-F238E27FC236}">
                <a16:creationId xmlns="" xmlns:a16="http://schemas.microsoft.com/office/drawing/2014/main" id="{84610AB6-72A0-4A33-8BCB-A3B65BEF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55"/>
            <a:ext cx="12192000" cy="688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53C3FC-EC74-4DFF-9686-1E586A96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</a:rPr>
              <a:t>Вручення нагород та подарунків</a:t>
            </a:r>
            <a:endParaRPr lang="x-none" sz="3200" dirty="0">
              <a:solidFill>
                <a:schemeClr val="accent1"/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5E6516A8-D806-4FDB-A01B-FB17BD9462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5562"/>
            <a:ext cx="2865104" cy="1863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0BF45432-E4BF-46E4-A62F-D6E400E6C0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99" y="1690688"/>
            <a:ext cx="3473786" cy="1954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="" xmlns:a16="http://schemas.microsoft.com/office/drawing/2014/main" id="{C197D805-CA01-4AB4-8335-62EEE4ED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73" y="1380422"/>
            <a:ext cx="3620654" cy="2036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У Зеленькові, що на Тальнівщині, відбулося відкриття та освячення новозбудованого храму Преображення Господнього (Відео) - Вісті Черкащ">
            <a:extLst>
              <a:ext uri="{FF2B5EF4-FFF2-40B4-BE49-F238E27FC236}">
                <a16:creationId xmlns="" xmlns:a16="http://schemas.microsoft.com/office/drawing/2014/main" id="{427845C6-AB6B-4D4B-A8E2-A5C41E71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4" y="3731395"/>
            <a:ext cx="4762500" cy="248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На Тальнівщині, відбулося відкриття та освячення новозбудованого храму Преображення Господнього">
            <a:extLst>
              <a:ext uri="{FF2B5EF4-FFF2-40B4-BE49-F238E27FC236}">
                <a16:creationId xmlns="" xmlns:a16="http://schemas.microsoft.com/office/drawing/2014/main" id="{13471D1A-0ACE-4487-B580-4CBB19E40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72" r="7077" b="1"/>
          <a:stretch/>
        </p:blipFill>
        <p:spPr bwMode="auto">
          <a:xfrm>
            <a:off x="6419576" y="4126387"/>
            <a:ext cx="4248424" cy="2036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207271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&quot;Синий&quot; - Шаблоны презентаций - Оформление -  Методическая копилка - Сайт учителя начальных классов Ранько Елены  Алексеевны">
            <a:extLst>
              <a:ext uri="{FF2B5EF4-FFF2-40B4-BE49-F238E27FC236}">
                <a16:creationId xmlns="" xmlns:a16="http://schemas.microsoft.com/office/drawing/2014/main" id="{84610AB6-72A0-4A33-8BCB-A3B65BEF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63"/>
            <a:ext cx="12192000" cy="688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53C3FC-EC74-4DFF-9686-1E586A96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</a:rPr>
              <a:t>«Ця перлина буде прикрашати село і об’єднувати всіх»</a:t>
            </a:r>
            <a:br>
              <a:rPr lang="uk-UA" sz="3200" dirty="0">
                <a:solidFill>
                  <a:schemeClr val="accent1"/>
                </a:solidFill>
              </a:rPr>
            </a:br>
            <a:r>
              <a:rPr lang="uk-UA" sz="3200">
                <a:solidFill>
                  <a:schemeClr val="accent1"/>
                </a:solidFill>
              </a:rPr>
              <a:t>                                                                               </a:t>
            </a:r>
            <a:r>
              <a:rPr lang="uk-UA" sz="3200" dirty="0">
                <a:solidFill>
                  <a:schemeClr val="accent1"/>
                </a:solidFill>
              </a:rPr>
              <a:t>(</a:t>
            </a:r>
            <a:r>
              <a:rPr lang="uk-UA" sz="3200" dirty="0" err="1">
                <a:solidFill>
                  <a:schemeClr val="accent1"/>
                </a:solidFill>
              </a:rPr>
              <a:t>О.Черевко</a:t>
            </a:r>
            <a:r>
              <a:rPr lang="uk-UA" sz="3200" dirty="0">
                <a:solidFill>
                  <a:schemeClr val="accent1"/>
                </a:solidFill>
              </a:rPr>
              <a:t>)</a:t>
            </a:r>
            <a:endParaRPr lang="x-none" sz="3200" dirty="0">
              <a:solidFill>
                <a:schemeClr val="accent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0454449-7F61-4CB4-BA67-8B3367E5F2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33" y="3423790"/>
            <a:ext cx="4205397" cy="2365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="" xmlns:a16="http://schemas.microsoft.com/office/drawing/2014/main" id="{9E923B82-BD9A-4F66-A73C-E9C60B6598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2" y="138330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B233894D-A4DF-4F69-BD33-2F8A1C72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5" y="1383305"/>
            <a:ext cx="2562740" cy="1922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8C5CD93D-AF60-442D-9788-5355B625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76" y="5038463"/>
            <a:ext cx="2296713" cy="129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="" xmlns:a16="http://schemas.microsoft.com/office/drawing/2014/main" id="{4E596595-6E58-4BBC-B94C-38DEC95F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53" y="1536997"/>
            <a:ext cx="2447628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="" xmlns:a16="http://schemas.microsoft.com/office/drawing/2014/main" id="{B6D13A7B-807E-4497-BB5D-CE713D9F5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922" r="17279" b="9804"/>
          <a:stretch/>
        </p:blipFill>
        <p:spPr bwMode="auto">
          <a:xfrm>
            <a:off x="7582235" y="4955693"/>
            <a:ext cx="2434217" cy="1557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7160378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31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   Відкриття та освячення новозбудованого храму Преображення Господнього у с.Зеленьків Тальнівського благочиння Православної Церкви України</vt:lpstr>
      <vt:lpstr>Освячення Храму Преображення Господнього  митрополитом Черкаським та Чигиринським Іоаном</vt:lpstr>
      <vt:lpstr>Перша урочиста Божественна літургія</vt:lpstr>
      <vt:lpstr>Вручення нагород та подарунків</vt:lpstr>
      <vt:lpstr>«Ця перлина буде прикрашати село і об’єднувати всіх»                                                                                (О.Черевко)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Valentyna Kasianenko</dc:creator>
  <cp:lastModifiedBy>WinRoNe</cp:lastModifiedBy>
  <cp:revision>25</cp:revision>
  <dcterms:created xsi:type="dcterms:W3CDTF">2020-10-04T18:47:58Z</dcterms:created>
  <dcterms:modified xsi:type="dcterms:W3CDTF">2020-10-20T06:35:05Z</dcterms:modified>
</cp:coreProperties>
</file>